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275" r:id="rId6"/>
    <p:sldId id="444" r:id="rId7"/>
    <p:sldId id="438" r:id="rId8"/>
    <p:sldId id="262" r:id="rId9"/>
    <p:sldId id="263" r:id="rId10"/>
    <p:sldId id="264" r:id="rId11"/>
    <p:sldId id="265" r:id="rId12"/>
    <p:sldId id="266" r:id="rId13"/>
    <p:sldId id="439" r:id="rId14"/>
    <p:sldId id="269" r:id="rId15"/>
    <p:sldId id="274" r:id="rId16"/>
    <p:sldId id="267" r:id="rId17"/>
    <p:sldId id="268" r:id="rId18"/>
    <p:sldId id="273" r:id="rId19"/>
    <p:sldId id="270" r:id="rId20"/>
    <p:sldId id="283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440" r:id="rId29"/>
    <p:sldId id="285" r:id="rId30"/>
    <p:sldId id="284" r:id="rId31"/>
    <p:sldId id="286" r:id="rId32"/>
    <p:sldId id="287" r:id="rId33"/>
    <p:sldId id="288" r:id="rId34"/>
    <p:sldId id="289" r:id="rId35"/>
    <p:sldId id="441" r:id="rId36"/>
    <p:sldId id="291" r:id="rId37"/>
    <p:sldId id="300" r:id="rId38"/>
    <p:sldId id="301" r:id="rId39"/>
    <p:sldId id="303" r:id="rId40"/>
    <p:sldId id="442" r:id="rId41"/>
    <p:sldId id="290" r:id="rId42"/>
    <p:sldId id="299" r:id="rId43"/>
    <p:sldId id="302" r:id="rId44"/>
    <p:sldId id="295" r:id="rId45"/>
    <p:sldId id="292" r:id="rId46"/>
    <p:sldId id="293" r:id="rId47"/>
    <p:sldId id="307" r:id="rId48"/>
    <p:sldId id="305" r:id="rId49"/>
    <p:sldId id="445" r:id="rId50"/>
    <p:sldId id="296" r:id="rId51"/>
    <p:sldId id="297" r:id="rId52"/>
    <p:sldId id="448" r:id="rId53"/>
    <p:sldId id="447" r:id="rId54"/>
    <p:sldId id="304" r:id="rId55"/>
    <p:sldId id="443" r:id="rId56"/>
    <p:sldId id="298" r:id="rId57"/>
    <p:sldId id="308" r:id="rId58"/>
    <p:sldId id="309" r:id="rId59"/>
    <p:sldId id="310" r:id="rId60"/>
    <p:sldId id="44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pages.inf.ed.ac.uk/rbf/HIPR2/log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Laplacian of a Gaussian reduces noise   </a:t>
                </a:r>
              </a:p>
              <a:p>
                <a:r>
                  <a:rPr lang="en-US" dirty="0"/>
                  <a:t>The Laplacian operator is effective at finding edges, but susceptible to noise   </a:t>
                </a:r>
              </a:p>
              <a:p>
                <a:r>
                  <a:rPr lang="en-US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81" y="2997525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508102" y="6348475"/>
            <a:ext cx="543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4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4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42299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Understanding feature extraction is a foundation for most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9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good interest point detector must have the following properties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73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histograms for region (patch) around feature    </a:t>
            </a:r>
          </a:p>
          <a:p>
            <a:r>
              <a:rPr lang="en-US" dirty="0"/>
              <a:t>Small shifts and rotations can changes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r>
              <a:rPr lang="en-US" dirty="0"/>
              <a:t>Locality: features describe parts and are robust to occlusion and clutter (no prior segmentation)</a:t>
            </a:r>
          </a:p>
          <a:p>
            <a:r>
              <a:rPr lang="en-US" dirty="0"/>
              <a:t>Distinctiveness: features are identifiable from a large database of objects.</a:t>
            </a:r>
          </a:p>
          <a:p>
            <a:r>
              <a:rPr lang="en-US" dirty="0"/>
              <a:t>Quantity: many features can be generated for even small objects</a:t>
            </a:r>
          </a:p>
          <a:p>
            <a:r>
              <a:rPr lang="en-US" dirty="0"/>
              <a:t>Efficiency: close to real-time performance</a:t>
            </a:r>
          </a:p>
          <a:p>
            <a:r>
              <a:rPr lang="en-US" dirty="0"/>
              <a:t>Extensibility: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Search in large image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BRIEF feature descriptor is an efficient and robust feature descriptor  </a:t>
            </a:r>
          </a:p>
          <a:p>
            <a:r>
              <a:rPr lang="en-US"/>
              <a:t>BREIF </a:t>
            </a:r>
            <a:r>
              <a:rPr lang="en-US" dirty="0"/>
              <a:t>is a highly efficient  </a:t>
            </a:r>
          </a:p>
        </p:txBody>
      </p:sp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7" y="2776194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the SIFT algorithm works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the SIFT algorithm works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3984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18962</TotalTime>
  <Words>2749</Words>
  <Application>Microsoft Office PowerPoint</Application>
  <PresentationFormat>Widescreen</PresentationFormat>
  <Paragraphs>444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244</cp:revision>
  <dcterms:created xsi:type="dcterms:W3CDTF">2021-10-12T19:07:13Z</dcterms:created>
  <dcterms:modified xsi:type="dcterms:W3CDTF">2021-11-01T02:09:09Z</dcterms:modified>
</cp:coreProperties>
</file>